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6602095" cy="9907270"/>
  <p:notesSz cx="6858000" cy="9144000"/>
  <p:custDataLst>
    <p:tags r:id="rId7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4" d="100"/>
          <a:sy n="54" d="100"/>
        </p:scale>
        <p:origin x="2674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tags" Target="tags/tag2.xml"/><Relationship Id="rId6" Type="http://schemas.openxmlformats.org/officeDocument/2006/relationships/tableStyles" Target="tableStyles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5181" y="1621451"/>
            <a:ext cx="5612051" cy="3449308"/>
          </a:xfrm>
        </p:spPr>
        <p:txBody>
          <a:bodyPr anchor="b"/>
          <a:lstStyle>
            <a:lvl1pPr algn="ctr">
              <a:defRPr sz="433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302" y="5203778"/>
            <a:ext cx="4951810" cy="2392040"/>
          </a:xfrm>
        </p:spPr>
        <p:txBody>
          <a:bodyPr/>
          <a:lstStyle>
            <a:lvl1pPr marL="0" indent="0" algn="ctr">
              <a:buNone/>
              <a:defRPr sz="1735"/>
            </a:lvl1pPr>
            <a:lvl2pPr marL="330200" indent="0" algn="ctr">
              <a:buNone/>
              <a:defRPr sz="1445"/>
            </a:lvl2pPr>
            <a:lvl3pPr marL="660400" indent="0" algn="ctr">
              <a:buNone/>
              <a:defRPr sz="1300"/>
            </a:lvl3pPr>
            <a:lvl4pPr marL="990600" indent="0" algn="ctr">
              <a:buNone/>
              <a:defRPr sz="1155"/>
            </a:lvl4pPr>
            <a:lvl5pPr marL="1320165" indent="0" algn="ctr">
              <a:buNone/>
              <a:defRPr sz="1155"/>
            </a:lvl5pPr>
            <a:lvl6pPr marL="1650365" indent="0" algn="ctr">
              <a:buNone/>
              <a:defRPr sz="1155"/>
            </a:lvl6pPr>
            <a:lvl7pPr marL="1980565" indent="0" algn="ctr">
              <a:buNone/>
              <a:defRPr sz="1155"/>
            </a:lvl7pPr>
            <a:lvl8pPr marL="2310765" indent="0" algn="ctr">
              <a:buNone/>
              <a:defRPr sz="1155"/>
            </a:lvl8pPr>
            <a:lvl9pPr marL="2640965" indent="0" algn="ctr">
              <a:buNone/>
              <a:defRPr sz="1155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C47F6-3B28-47CA-B739-6D6432C04D7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9B6B1-5C07-419F-A6C2-B65C790964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C47F6-3B28-47CA-B739-6D6432C04D7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9B6B1-5C07-419F-A6C2-B65C790964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0478" y="2470019"/>
            <a:ext cx="5694581" cy="4121281"/>
          </a:xfrm>
        </p:spPr>
        <p:txBody>
          <a:bodyPr anchor="b"/>
          <a:lstStyle>
            <a:lvl1pPr>
              <a:defRPr sz="433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0478" y="6630289"/>
            <a:ext cx="5694581" cy="2167284"/>
          </a:xfrm>
        </p:spPr>
        <p:txBody>
          <a:bodyPr/>
          <a:lstStyle>
            <a:lvl1pPr marL="0" indent="0">
              <a:buNone/>
              <a:defRPr sz="1735">
                <a:solidFill>
                  <a:schemeClr val="tx1"/>
                </a:solidFill>
              </a:defRPr>
            </a:lvl1pPr>
            <a:lvl2pPr marL="330200" indent="0">
              <a:buNone/>
              <a:defRPr sz="1445">
                <a:solidFill>
                  <a:schemeClr val="tx1">
                    <a:tint val="75000"/>
                  </a:schemeClr>
                </a:solidFill>
              </a:defRPr>
            </a:lvl2pPr>
            <a:lvl3pPr marL="660400" indent="0">
              <a:buNone/>
              <a:defRPr sz="1300">
                <a:solidFill>
                  <a:schemeClr val="tx1">
                    <a:tint val="75000"/>
                  </a:schemeClr>
                </a:solidFill>
              </a:defRPr>
            </a:lvl3pPr>
            <a:lvl4pPr marL="990600" indent="0">
              <a:buNone/>
              <a:defRPr sz="1155">
                <a:solidFill>
                  <a:schemeClr val="tx1">
                    <a:tint val="75000"/>
                  </a:schemeClr>
                </a:solidFill>
              </a:defRPr>
            </a:lvl4pPr>
            <a:lvl5pPr marL="1320165" indent="0">
              <a:buNone/>
              <a:defRPr sz="1155">
                <a:solidFill>
                  <a:schemeClr val="tx1">
                    <a:tint val="75000"/>
                  </a:schemeClr>
                </a:solidFill>
              </a:defRPr>
            </a:lvl5pPr>
            <a:lvl6pPr marL="1650365" indent="0">
              <a:buNone/>
              <a:defRPr sz="1155">
                <a:solidFill>
                  <a:schemeClr val="tx1">
                    <a:tint val="75000"/>
                  </a:schemeClr>
                </a:solidFill>
              </a:defRPr>
            </a:lvl6pPr>
            <a:lvl7pPr marL="1980565" indent="0">
              <a:buNone/>
              <a:defRPr sz="1155">
                <a:solidFill>
                  <a:schemeClr val="tx1">
                    <a:tint val="75000"/>
                  </a:schemeClr>
                </a:solidFill>
              </a:defRPr>
            </a:lvl7pPr>
            <a:lvl8pPr marL="2310765" indent="0">
              <a:buNone/>
              <a:defRPr sz="1155">
                <a:solidFill>
                  <a:schemeClr val="tx1">
                    <a:tint val="75000"/>
                  </a:schemeClr>
                </a:solidFill>
              </a:defRPr>
            </a:lvl8pPr>
            <a:lvl9pPr marL="2640965" indent="0">
              <a:buNone/>
              <a:defRPr sz="115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C47F6-3B28-47CA-B739-6D6432C04D7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9B6B1-5C07-419F-A6C2-B65C790964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3916" y="2637436"/>
            <a:ext cx="2806026" cy="628627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342471" y="2637436"/>
            <a:ext cx="2806026" cy="628627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C47F6-3B28-47CA-B739-6D6432C04D7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9B6B1-5C07-419F-A6C2-B65C790964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776" y="527490"/>
            <a:ext cx="5694581" cy="1915009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4776" y="2428736"/>
            <a:ext cx="2793130" cy="1190286"/>
          </a:xfrm>
        </p:spPr>
        <p:txBody>
          <a:bodyPr anchor="b"/>
          <a:lstStyle>
            <a:lvl1pPr marL="0" indent="0">
              <a:buNone/>
              <a:defRPr sz="1735" b="1"/>
            </a:lvl1pPr>
            <a:lvl2pPr marL="330200" indent="0">
              <a:buNone/>
              <a:defRPr sz="1445" b="1"/>
            </a:lvl2pPr>
            <a:lvl3pPr marL="660400" indent="0">
              <a:buNone/>
              <a:defRPr sz="1300" b="1"/>
            </a:lvl3pPr>
            <a:lvl4pPr marL="990600" indent="0">
              <a:buNone/>
              <a:defRPr sz="1155" b="1"/>
            </a:lvl4pPr>
            <a:lvl5pPr marL="1320165" indent="0">
              <a:buNone/>
              <a:defRPr sz="1155" b="1"/>
            </a:lvl5pPr>
            <a:lvl6pPr marL="1650365" indent="0">
              <a:buNone/>
              <a:defRPr sz="1155" b="1"/>
            </a:lvl6pPr>
            <a:lvl7pPr marL="1980565" indent="0">
              <a:buNone/>
              <a:defRPr sz="1155" b="1"/>
            </a:lvl7pPr>
            <a:lvl8pPr marL="2310765" indent="0">
              <a:buNone/>
              <a:defRPr sz="1155" b="1"/>
            </a:lvl8pPr>
            <a:lvl9pPr marL="2640965" indent="0">
              <a:buNone/>
              <a:defRPr sz="1155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4776" y="3619022"/>
            <a:ext cx="2793130" cy="532303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42472" y="2428736"/>
            <a:ext cx="2806885" cy="1190286"/>
          </a:xfrm>
        </p:spPr>
        <p:txBody>
          <a:bodyPr anchor="b"/>
          <a:lstStyle>
            <a:lvl1pPr marL="0" indent="0">
              <a:buNone/>
              <a:defRPr sz="1735" b="1"/>
            </a:lvl1pPr>
            <a:lvl2pPr marL="330200" indent="0">
              <a:buNone/>
              <a:defRPr sz="1445" b="1"/>
            </a:lvl2pPr>
            <a:lvl3pPr marL="660400" indent="0">
              <a:buNone/>
              <a:defRPr sz="1300" b="1"/>
            </a:lvl3pPr>
            <a:lvl4pPr marL="990600" indent="0">
              <a:buNone/>
              <a:defRPr sz="1155" b="1"/>
            </a:lvl4pPr>
            <a:lvl5pPr marL="1320165" indent="0">
              <a:buNone/>
              <a:defRPr sz="1155" b="1"/>
            </a:lvl5pPr>
            <a:lvl6pPr marL="1650365" indent="0">
              <a:buNone/>
              <a:defRPr sz="1155" b="1"/>
            </a:lvl6pPr>
            <a:lvl7pPr marL="1980565" indent="0">
              <a:buNone/>
              <a:defRPr sz="1155" b="1"/>
            </a:lvl7pPr>
            <a:lvl8pPr marL="2310765" indent="0">
              <a:buNone/>
              <a:defRPr sz="1155" b="1"/>
            </a:lvl8pPr>
            <a:lvl9pPr marL="2640965" indent="0">
              <a:buNone/>
              <a:defRPr sz="1155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342472" y="3619022"/>
            <a:ext cx="2806885" cy="5323036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C47F6-3B28-47CA-B739-6D6432C04D73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9B6B1-5C07-419F-A6C2-B65C790964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C47F6-3B28-47CA-B739-6D6432C04D73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9B6B1-5C07-419F-A6C2-B65C790964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C47F6-3B28-47CA-B739-6D6432C04D73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9B6B1-5C07-419F-A6C2-B65C790964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776" y="660506"/>
            <a:ext cx="2129450" cy="2311771"/>
          </a:xfrm>
        </p:spPr>
        <p:txBody>
          <a:bodyPr anchor="b"/>
          <a:lstStyle>
            <a:lvl1pPr>
              <a:defRPr sz="231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06885" y="1426511"/>
            <a:ext cx="3342472" cy="7040809"/>
          </a:xfrm>
        </p:spPr>
        <p:txBody>
          <a:bodyPr/>
          <a:lstStyle>
            <a:lvl1pPr>
              <a:defRPr sz="2310"/>
            </a:lvl1pPr>
            <a:lvl2pPr>
              <a:defRPr sz="2020"/>
            </a:lvl2pPr>
            <a:lvl3pPr>
              <a:defRPr sz="1735"/>
            </a:lvl3pPr>
            <a:lvl4pPr>
              <a:defRPr sz="1445"/>
            </a:lvl4pPr>
            <a:lvl5pPr>
              <a:defRPr sz="1445"/>
            </a:lvl5pPr>
            <a:lvl6pPr>
              <a:defRPr sz="1445"/>
            </a:lvl6pPr>
            <a:lvl7pPr>
              <a:defRPr sz="1445"/>
            </a:lvl7pPr>
            <a:lvl8pPr>
              <a:defRPr sz="1445"/>
            </a:lvl8pPr>
            <a:lvl9pPr>
              <a:defRPr sz="1445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4776" y="2972276"/>
            <a:ext cx="2129450" cy="5506510"/>
          </a:xfrm>
        </p:spPr>
        <p:txBody>
          <a:bodyPr/>
          <a:lstStyle>
            <a:lvl1pPr marL="0" indent="0">
              <a:buNone/>
              <a:defRPr sz="1155"/>
            </a:lvl1pPr>
            <a:lvl2pPr marL="330200" indent="0">
              <a:buNone/>
              <a:defRPr sz="1010"/>
            </a:lvl2pPr>
            <a:lvl3pPr marL="660400" indent="0">
              <a:buNone/>
              <a:defRPr sz="865"/>
            </a:lvl3pPr>
            <a:lvl4pPr marL="990600" indent="0">
              <a:buNone/>
              <a:defRPr sz="720"/>
            </a:lvl4pPr>
            <a:lvl5pPr marL="1320165" indent="0">
              <a:buNone/>
              <a:defRPr sz="720"/>
            </a:lvl5pPr>
            <a:lvl6pPr marL="1650365" indent="0">
              <a:buNone/>
              <a:defRPr sz="720"/>
            </a:lvl6pPr>
            <a:lvl7pPr marL="1980565" indent="0">
              <a:buNone/>
              <a:defRPr sz="720"/>
            </a:lvl7pPr>
            <a:lvl8pPr marL="2310765" indent="0">
              <a:buNone/>
              <a:defRPr sz="720"/>
            </a:lvl8pPr>
            <a:lvl9pPr marL="2640965" indent="0">
              <a:buNone/>
              <a:defRPr sz="72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C47F6-3B28-47CA-B739-6D6432C04D7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9B6B1-5C07-419F-A6C2-B65C790964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4776" y="660506"/>
            <a:ext cx="2129450" cy="2311771"/>
          </a:xfrm>
        </p:spPr>
        <p:txBody>
          <a:bodyPr anchor="b"/>
          <a:lstStyle>
            <a:lvl1pPr>
              <a:defRPr sz="231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06885" y="1426511"/>
            <a:ext cx="3342472" cy="7040809"/>
          </a:xfrm>
        </p:spPr>
        <p:txBody>
          <a:bodyPr anchor="t"/>
          <a:lstStyle>
            <a:lvl1pPr marL="0" indent="0">
              <a:buNone/>
              <a:defRPr sz="2310"/>
            </a:lvl1pPr>
            <a:lvl2pPr marL="330200" indent="0">
              <a:buNone/>
              <a:defRPr sz="2020"/>
            </a:lvl2pPr>
            <a:lvl3pPr marL="660400" indent="0">
              <a:buNone/>
              <a:defRPr sz="1735"/>
            </a:lvl3pPr>
            <a:lvl4pPr marL="990600" indent="0">
              <a:buNone/>
              <a:defRPr sz="1445"/>
            </a:lvl4pPr>
            <a:lvl5pPr marL="1320165" indent="0">
              <a:buNone/>
              <a:defRPr sz="1445"/>
            </a:lvl5pPr>
            <a:lvl6pPr marL="1650365" indent="0">
              <a:buNone/>
              <a:defRPr sz="1445"/>
            </a:lvl6pPr>
            <a:lvl7pPr marL="1980565" indent="0">
              <a:buNone/>
              <a:defRPr sz="1445"/>
            </a:lvl7pPr>
            <a:lvl8pPr marL="2310765" indent="0">
              <a:buNone/>
              <a:defRPr sz="1445"/>
            </a:lvl8pPr>
            <a:lvl9pPr marL="2640965" indent="0">
              <a:buNone/>
              <a:defRPr sz="1445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4776" y="2972276"/>
            <a:ext cx="2129450" cy="5506510"/>
          </a:xfrm>
        </p:spPr>
        <p:txBody>
          <a:bodyPr/>
          <a:lstStyle>
            <a:lvl1pPr marL="0" indent="0">
              <a:buNone/>
              <a:defRPr sz="1155"/>
            </a:lvl1pPr>
            <a:lvl2pPr marL="330200" indent="0">
              <a:buNone/>
              <a:defRPr sz="1010"/>
            </a:lvl2pPr>
            <a:lvl3pPr marL="660400" indent="0">
              <a:buNone/>
              <a:defRPr sz="865"/>
            </a:lvl3pPr>
            <a:lvl4pPr marL="990600" indent="0">
              <a:buNone/>
              <a:defRPr sz="720"/>
            </a:lvl4pPr>
            <a:lvl5pPr marL="1320165" indent="0">
              <a:buNone/>
              <a:defRPr sz="720"/>
            </a:lvl5pPr>
            <a:lvl6pPr marL="1650365" indent="0">
              <a:buNone/>
              <a:defRPr sz="720"/>
            </a:lvl6pPr>
            <a:lvl7pPr marL="1980565" indent="0">
              <a:buNone/>
              <a:defRPr sz="720"/>
            </a:lvl7pPr>
            <a:lvl8pPr marL="2310765" indent="0">
              <a:buNone/>
              <a:defRPr sz="720"/>
            </a:lvl8pPr>
            <a:lvl9pPr marL="2640965" indent="0">
              <a:buNone/>
              <a:defRPr sz="72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C47F6-3B28-47CA-B739-6D6432C04D73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9B6B1-5C07-419F-A6C2-B65C790964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C47F6-3B28-47CA-B739-6D6432C04D7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9B6B1-5C07-419F-A6C2-B65C790964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724852" y="527487"/>
            <a:ext cx="1423645" cy="8396223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3916" y="527487"/>
            <a:ext cx="4188406" cy="8396223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1C47F6-3B28-47CA-B739-6D6432C04D7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D9B6B1-5C07-419F-A6C2-B65C7909645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3916" y="527490"/>
            <a:ext cx="5694581" cy="191500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3916" y="2637436"/>
            <a:ext cx="5694581" cy="6286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3916" y="9182869"/>
            <a:ext cx="1485543" cy="5274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1C47F6-3B28-47CA-B739-6D6432C04D73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187050" y="9182869"/>
            <a:ext cx="2228314" cy="5274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62954" y="9182869"/>
            <a:ext cx="1485543" cy="52748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65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D9B6B1-5C07-419F-A6C2-B65C7909645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60400" rtl="0" eaLnBrk="1" latinLnBrk="0" hangingPunct="1">
        <a:lnSpc>
          <a:spcPct val="90000"/>
        </a:lnSpc>
        <a:spcBef>
          <a:spcPct val="0"/>
        </a:spcBef>
        <a:buNone/>
        <a:defRPr sz="317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65100" indent="-165100" algn="l" defTabSz="660400" rtl="0" eaLnBrk="1" latinLnBrk="0" hangingPunct="1">
        <a:lnSpc>
          <a:spcPct val="90000"/>
        </a:lnSpc>
        <a:spcBef>
          <a:spcPts val="720"/>
        </a:spcBef>
        <a:buFont typeface="Arial" panose="020B0604020202020204" pitchFamily="34" charset="0"/>
        <a:buChar char="•"/>
        <a:defRPr sz="2020" kern="1200">
          <a:solidFill>
            <a:schemeClr val="tx1"/>
          </a:solidFill>
          <a:latin typeface="+mn-lt"/>
          <a:ea typeface="+mn-ea"/>
          <a:cs typeface="+mn-cs"/>
        </a:defRPr>
      </a:lvl1pPr>
      <a:lvl2pPr marL="495300" indent="-165100" algn="l" defTabSz="660400" rtl="0" eaLnBrk="1" latinLnBrk="0" hangingPunct="1">
        <a:lnSpc>
          <a:spcPct val="90000"/>
        </a:lnSpc>
        <a:spcBef>
          <a:spcPts val="360"/>
        </a:spcBef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2pPr>
      <a:lvl3pPr marL="825500" indent="-165100" algn="l" defTabSz="660400" rtl="0" eaLnBrk="1" latinLnBrk="0" hangingPunct="1">
        <a:lnSpc>
          <a:spcPct val="90000"/>
        </a:lnSpc>
        <a:spcBef>
          <a:spcPts val="360"/>
        </a:spcBef>
        <a:buFont typeface="Arial" panose="020B0604020202020204" pitchFamily="34" charset="0"/>
        <a:buChar char="•"/>
        <a:defRPr sz="1445" kern="1200">
          <a:solidFill>
            <a:schemeClr val="tx1"/>
          </a:solidFill>
          <a:latin typeface="+mn-lt"/>
          <a:ea typeface="+mn-ea"/>
          <a:cs typeface="+mn-cs"/>
        </a:defRPr>
      </a:lvl3pPr>
      <a:lvl4pPr marL="1155065" indent="-165100" algn="l" defTabSz="660400" rtl="0" eaLnBrk="1" latinLnBrk="0" hangingPunct="1">
        <a:lnSpc>
          <a:spcPct val="90000"/>
        </a:lnSpc>
        <a:spcBef>
          <a:spcPts val="360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485265" indent="-165100" algn="l" defTabSz="660400" rtl="0" eaLnBrk="1" latinLnBrk="0" hangingPunct="1">
        <a:lnSpc>
          <a:spcPct val="90000"/>
        </a:lnSpc>
        <a:spcBef>
          <a:spcPts val="360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15465" indent="-165100" algn="l" defTabSz="660400" rtl="0" eaLnBrk="1" latinLnBrk="0" hangingPunct="1">
        <a:lnSpc>
          <a:spcPct val="90000"/>
        </a:lnSpc>
        <a:spcBef>
          <a:spcPts val="360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2145665" indent="-165100" algn="l" defTabSz="660400" rtl="0" eaLnBrk="1" latinLnBrk="0" hangingPunct="1">
        <a:lnSpc>
          <a:spcPct val="90000"/>
        </a:lnSpc>
        <a:spcBef>
          <a:spcPts val="360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475865" indent="-165100" algn="l" defTabSz="660400" rtl="0" eaLnBrk="1" latinLnBrk="0" hangingPunct="1">
        <a:lnSpc>
          <a:spcPct val="90000"/>
        </a:lnSpc>
        <a:spcBef>
          <a:spcPts val="360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806065" indent="-165100" algn="l" defTabSz="660400" rtl="0" eaLnBrk="1" latinLnBrk="0" hangingPunct="1">
        <a:lnSpc>
          <a:spcPct val="90000"/>
        </a:lnSpc>
        <a:spcBef>
          <a:spcPts val="360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604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1pPr>
      <a:lvl2pPr marL="330200" algn="l" defTabSz="6604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2pPr>
      <a:lvl3pPr marL="660400" algn="l" defTabSz="6604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3pPr>
      <a:lvl4pPr marL="990600" algn="l" defTabSz="6604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320165" algn="l" defTabSz="6604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650365" algn="l" defTabSz="6604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980565" algn="l" defTabSz="6604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2310765" algn="l" defTabSz="6604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2640965" algn="l" defTabSz="660400" rtl="0" eaLnBrk="1" latinLnBrk="0" hangingPunct="1"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622935" y="2645410"/>
            <a:ext cx="5607050" cy="2030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solidFill>
                  <a:schemeClr val="tx1"/>
                </a:solidFill>
              </a:rPr>
              <a:t>The template shall include the following contents:</a:t>
            </a:r>
            <a:endParaRPr lang="en-US" altLang="zh-CN" sz="18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800" dirty="0">
                <a:solidFill>
                  <a:schemeClr val="tx1"/>
                </a:solidFill>
              </a:rPr>
              <a:t>Title and author information</a:t>
            </a:r>
            <a:endParaRPr lang="en-US" altLang="zh-CN" sz="18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800" dirty="0">
                <a:solidFill>
                  <a:schemeClr val="tx1"/>
                </a:solidFill>
              </a:rPr>
              <a:t>Abstract</a:t>
            </a:r>
            <a:endParaRPr lang="en-US" altLang="zh-CN" sz="18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800" dirty="0">
                <a:solidFill>
                  <a:schemeClr val="tx1"/>
                </a:solidFill>
              </a:rPr>
              <a:t>Main contents (including research results)</a:t>
            </a:r>
            <a:endParaRPr lang="en-US" altLang="zh-CN" sz="1800" dirty="0">
              <a:solidFill>
                <a:schemeClr val="tx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altLang="zh-CN" sz="1800" dirty="0">
                <a:solidFill>
                  <a:schemeClr val="tx1"/>
                </a:solidFill>
              </a:rPr>
              <a:t>Conclusions</a:t>
            </a:r>
            <a:endParaRPr lang="en-US" altLang="zh-CN" sz="1800" dirty="0">
              <a:solidFill>
                <a:schemeClr val="tx1"/>
              </a:solidFill>
            </a:endParaRPr>
          </a:p>
          <a:p>
            <a:endParaRPr lang="en-US" altLang="zh-CN" sz="1800" dirty="0">
              <a:solidFill>
                <a:schemeClr val="tx1"/>
              </a:solidFill>
            </a:endParaRPr>
          </a:p>
          <a:p>
            <a:r>
              <a:rPr lang="en-US" altLang="zh-CN" sz="1800" dirty="0">
                <a:solidFill>
                  <a:srgbClr val="C00000"/>
                </a:solidFill>
              </a:rPr>
              <a:t>Font recommendations: Times New Roman .</a:t>
            </a:r>
            <a:endParaRPr lang="en-US" altLang="zh-CN" sz="1800" dirty="0">
              <a:solidFill>
                <a:srgbClr val="C00000"/>
              </a:solidFill>
            </a:endParaRPr>
          </a:p>
        </p:txBody>
      </p:sp>
      <p:pic>
        <p:nvPicPr>
          <p:cNvPr id="2" name="图片 1" descr="cfps页眉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" y="0"/>
            <a:ext cx="6601460" cy="98425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tags/tag1.xml><?xml version="1.0" encoding="utf-8"?>
<p:tagLst xmlns:p="http://schemas.openxmlformats.org/presentationml/2006/main">
  <p:tag name="LOCALSLIDEID" val="17810849663084463"/>
</p:tagLst>
</file>

<file path=ppt/tags/tag2.xml><?xml version="1.0" encoding="utf-8"?>
<p:tagLst xmlns:p="http://schemas.openxmlformats.org/presentationml/2006/main">
  <p:tag name="LOCALPRESID" val="17810849662855093"/>
</p:tagLst>
</file>

<file path=ppt/theme/theme1.xml><?xml version="1.0" encoding="utf-8"?>
<a:theme xmlns:a="http://schemas.openxmlformats.org/drawingml/2006/main" name="Office 主题​​">
  <a:themeElements>
    <a:clrScheme name="Office 主题​​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0</TotalTime>
  <Words>178</Words>
  <Application>WPS 演示</Application>
  <PresentationFormat>自定义</PresentationFormat>
  <Paragraphs>8</Paragraphs>
  <Slides>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HeadingPairs>
  <TitlesOfParts>
    <vt:vector size="11" baseType="lpstr">
      <vt:lpstr>Arial</vt:lpstr>
      <vt:lpstr>宋体</vt:lpstr>
      <vt:lpstr>Wingdings</vt:lpstr>
      <vt:lpstr>Calibri</vt:lpstr>
      <vt:lpstr>微软雅黑</vt:lpstr>
      <vt:lpstr>Arial Unicode MS</vt:lpstr>
      <vt:lpstr>等线 Light</vt:lpstr>
      <vt:lpstr>Calibri Light</vt:lpstr>
      <vt:lpstr>等线</vt:lpstr>
      <vt:lpstr>Office 主题​​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zhiqi yu</dc:creator>
  <cp:lastModifiedBy>袁梦</cp:lastModifiedBy>
  <cp:revision>17</cp:revision>
  <dcterms:created xsi:type="dcterms:W3CDTF">2025-04-18T02:42:00Z</dcterms:created>
  <dcterms:modified xsi:type="dcterms:W3CDTF">2026-09-29T07:58:11Z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7A1584B0FDB244D0ADE98D174273C2C4_13</vt:lpwstr>
  </property>
  <property fmtid="{D5CDD505-2E9C-101B-9397-08002B2CF9AE}" pid="3" name="KSOProductBuildVer">
    <vt:lpwstr>2052-12.1.0.28043</vt:lpwstr>
  </property>
</Properties>
</file>